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59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CBF9A6-AC85-4680-AEDC-F81D1C04C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6944D3A-4A84-4541-8DD8-730F88A2F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DA2669-64F5-4787-ABF6-B4E91828F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ED443DF-6E64-4A84-A8E9-466651F6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8D60FB-4D6F-4C2C-A457-BDA698368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8425A-B528-4FD5-87D5-E3CE13ADB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770A8C-B922-433F-B760-AF6090254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AC923B-8188-4DE3-A7D3-BC3C0429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E5FB62-232E-41C8-89BA-CB3B6202E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B65353-8203-4101-A046-E5234089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0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3993CC1-BB9C-4D3A-AB23-B9575EB92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2DA1F55-C030-47F8-9543-EEE8C1CB7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893D63-8624-44D8-ABD7-727A2072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BAEB41-5E48-4DDE-AAB5-85ED48E0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347B8F-186A-4477-992D-0E30DC54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2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293A60-2851-4CC1-BA41-8246D4EB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FD227A-3BA2-4D28-A191-7B33C8B3E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6B9728-556C-46DC-8028-F680A2F5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61E29E-D8BC-4279-80F5-2BB854A3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EA6CB3-5A41-4C8D-8DDD-5B66DA68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0C90F-91DC-4BC5-B272-10575518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C84742D-8FA3-40D5-A0D3-417D49565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76A692-CD6A-43CB-8930-259509FC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377408-9B18-4D91-9EDE-7E265798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426DFE6-DC27-4BC9-820E-52BDA788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5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09D490-C1EC-4519-A259-3349D2605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3DA6A5-6D6F-4D80-AF03-F8CA8F2A8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3668E0-9293-444C-AC49-2BA33CC99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995AE42-1382-4CC0-A6F0-84EF1C33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4CDB9C-9755-4D10-9ECB-EA399279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17EDE4-0A84-46FE-B171-528712611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570461-916E-4948-8D80-318DA2FA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FDB144-CF9D-4DB7-816A-04BBAE02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FAFBAED-6B9E-4B76-95CC-6E4EAAF24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B9BFF46-2EA3-4537-A217-93EA9F484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51190E-677B-4B33-A569-65CD9AFC57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D7A6D65-6972-4E57-A93C-E1BEB5CD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48F318-A84B-4D3B-94D4-75D59CC9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64DD42F-7A94-4C55-A20B-AE65B61C7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0FFAFF-49C9-49B3-84C6-08829FA1F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02FB388-4C1F-4591-A05C-430ACB47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539614-4961-4E1B-82A0-29D26065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393B986-A2B1-4A03-8FB3-A6565CDE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1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DF4D021-4BB1-4F18-A4DF-BB949198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EFB8927-22B1-42D8-BB45-1EEFABD0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26A3B10-DCA5-4FA0-8132-85C722182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966B2-D039-4FF6-B0D9-BE277DA1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69D205-4550-4146-98BA-B188236B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79227F4-8B41-4348-8704-8691097A8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BB61B9-50E7-439A-B66B-0DBFBBD7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FB159E-07C9-454F-9C3F-A44E53C7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CBFC97-CA1C-4A99-ADB0-1DCD70D4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7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A7C76E-0E86-4FCF-A836-9774C81E4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0E4A19D-46F3-4E7D-8E2A-ECCBD31F3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6C2B79-5784-48A4-81D3-6EB5DF688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6888C23-876B-412C-9B09-FD2E31358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3A7B04-12D2-47C1-A0A4-5FBBDE6D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624A50-9C48-4931-A7FF-93BA3382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9A78E94-FD45-4E57-8078-47CFB816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CA60832-000B-4B21-8438-019674DF5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1418505-C247-4B54-BFC5-55245ED33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B13E-7BCC-4269-9973-32A5DA14F89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1A59CB-96A8-498C-97C0-575CBA2A8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D1B0E1-0C44-4502-A07E-3111B1F10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B845-66D5-4CA4-9766-9D765DD31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103467-569D-493B-963C-2DF81477F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27500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/>
            </a:r>
            <a:br>
              <a:rPr lang="ro-RO" b="1" dirty="0">
                <a:solidFill>
                  <a:srgbClr val="FF0000"/>
                </a:solidFill>
              </a:rPr>
            </a:br>
            <a:r>
              <a:rPr lang="ro-RO" b="1" dirty="0" smtClean="0">
                <a:solidFill>
                  <a:srgbClr val="FF0000"/>
                </a:solidFill>
              </a:rPr>
              <a:t/>
            </a:r>
            <a:br>
              <a:rPr lang="ro-RO" b="1" dirty="0" smtClean="0">
                <a:solidFill>
                  <a:srgbClr val="FF0000"/>
                </a:solidFill>
              </a:rPr>
            </a:br>
            <a:endParaRPr lang="ro-RO" b="1" dirty="0" smtClean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26" y="4082253"/>
            <a:ext cx="9131474" cy="1655762"/>
          </a:xfrm>
        </p:spPr>
        <p:txBody>
          <a:bodyPr>
            <a:normAutofit fontScale="92500"/>
          </a:bodyPr>
          <a:lstStyle/>
          <a:p>
            <a:r>
              <a:rPr lang="ro-RO" sz="4800" dirty="0" smtClean="0"/>
              <a:t>Creditul Ipotecar     </a:t>
            </a:r>
          </a:p>
          <a:p>
            <a:r>
              <a:rPr lang="ro-RO" sz="4800" dirty="0" smtClean="0"/>
              <a:t>Smart Financial Line by executari.com</a:t>
            </a:r>
            <a:endParaRPr lang="ro-RO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5258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526" y="5525809"/>
            <a:ext cx="12204527" cy="15163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4000" dirty="0" smtClean="0"/>
              <a:t>Creditul Ipotecar      Smart Financial Line</a:t>
            </a:r>
            <a:endParaRPr lang="ro-RO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3" y="52966"/>
            <a:ext cx="2619048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8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AE290024-D285-4FD6-B055-7FD85EAA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o-RO" dirty="0" smtClean="0"/>
              <a:t>Creditul ipotecar -Criterii de eligibilitate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Varsta :minim 21-maxim 70 ani la finalizarea contractului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Vechime angajator :minim 3 luni la ultimul angajator ,minim 12 luni vechime totala in munca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Istoric BC:nu este necesar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Venit: venitul minim acceptat este salariul minim economie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Categorii de venituri acceptate :salariu ,pensie ,chirii ,dividente ,venituri obtinute din contracte de drepturi de autor ,contracte de management –in general venituri cu caracter permanent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Perioada de acordare : minim 5 ani –maxim 30 de ani </a:t>
            </a:r>
            <a:endParaRPr lang="ro-RO" dirty="0"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19048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44BC7654-CDA7-42C8-987D-34E81315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554128"/>
            <a:ext cx="10515600" cy="1258971"/>
          </a:xfrm>
        </p:spPr>
        <p:txBody>
          <a:bodyPr/>
          <a:lstStyle/>
          <a:p>
            <a:pPr algn="ctr"/>
            <a:r>
              <a:rPr lang="ro-RO" dirty="0" smtClean="0"/>
              <a:t>Creditul Ipotecar –Conditii de acordare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Valoare avans :minim 15 % din valoarea de achizitie </a:t>
            </a:r>
          </a:p>
          <a:p>
            <a:pPr>
              <a:buFont typeface="Wingdings" panose="05000000000000000000" pitchFamily="2" charset="2"/>
              <a:buChar char="q"/>
            </a:pPr>
            <a:endParaRPr lang="ro-RO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Valoare credit acordat :maxim 85% din valoarea evaluata a imobilului </a:t>
            </a:r>
          </a:p>
          <a:p>
            <a:pPr>
              <a:buFont typeface="Wingdings" panose="05000000000000000000" pitchFamily="2" charset="2"/>
              <a:buChar char="q"/>
            </a:pPr>
            <a:endParaRPr lang="ro-RO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Gradul maxim de indatorare al clientului -40%</a:t>
            </a:r>
          </a:p>
          <a:p>
            <a:pPr>
              <a:buFont typeface="Wingdings" panose="05000000000000000000" pitchFamily="2" charset="2"/>
              <a:buChar char="q"/>
            </a:pPr>
            <a:endParaRPr lang="ro-RO" dirty="0" smtClean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dirty="0" smtClean="0">
                <a:latin typeface="Arial Narrow" panose="020B0606020202030204" pitchFamily="34" charset="0"/>
              </a:rPr>
              <a:t>Se accepta codebitor care indeplineste aceleasi criterii de eligibilitate  ca si titularul </a:t>
            </a:r>
            <a:endParaRPr lang="ro-RO" dirty="0">
              <a:latin typeface="Arial Narrow" panose="020B0606020202030204" pitchFamily="34" charset="0"/>
            </a:endParaRPr>
          </a:p>
          <a:p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19048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2C8FBFBA-2479-4581-9E3C-81077012ECD1}"/>
              </a:ext>
            </a:extLst>
          </p:cNvPr>
          <p:cNvSpPr txBox="1">
            <a:spLocks/>
          </p:cNvSpPr>
          <p:nvPr/>
        </p:nvSpPr>
        <p:spPr>
          <a:xfrm>
            <a:off x="6300183" y="1667511"/>
            <a:ext cx="5489205" cy="4407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8175" y="555591"/>
            <a:ext cx="9675312" cy="1049289"/>
          </a:xfrm>
        </p:spPr>
        <p:txBody>
          <a:bodyPr>
            <a:normAutofit/>
          </a:bodyPr>
          <a:lstStyle/>
          <a:p>
            <a:r>
              <a:rPr lang="ro-RO" dirty="0" smtClean="0"/>
              <a:t>Creditul Ipotecar -Etapele de acordare  </a:t>
            </a:r>
            <a:endParaRPr lang="ro-RO" dirty="0"/>
          </a:p>
        </p:txBody>
      </p:sp>
      <p:sp>
        <p:nvSpPr>
          <p:cNvPr id="6" name="TextBox 5"/>
          <p:cNvSpPr txBox="1"/>
          <p:nvPr/>
        </p:nvSpPr>
        <p:spPr>
          <a:xfrm>
            <a:off x="182363" y="1277655"/>
            <a:ext cx="1117143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1.Preaprobarea financiara-Clientul afla suma la care se incadreaza conform verificarilor Anaf si BC si scoring  si se stabileste avansul ( eventual ante-contract de V-C)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o-RO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2.Opinia legal –se prezinta la banca documentele ( copii)ale  imobilului ce urmeaza a fi </a:t>
            </a:r>
            <a:r>
              <a:rPr lang="ro-RO" sz="2400" dirty="0" smtClean="0">
                <a:latin typeface="Arial Narrow" panose="020B0606020202030204" pitchFamily="34" charset="0"/>
              </a:rPr>
              <a:t>achizitionat:</a:t>
            </a:r>
            <a:endParaRPr lang="ro-RO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o-RO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-act de proprietate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-extras CF recent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-Cadastru si Intabulare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o-RO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3.Evaluarea imobilului care urmeaza a fi achizitionat de catre client –taxa platita de client aprox 500 ron ( se face cu o companie acreditata ANEVAR si agreeata de banca sau cu evaluatorii bancii ( dupa caz 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o-RO" sz="2400" dirty="0">
              <a:latin typeface="Arial Narrow" panose="020B0606020202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o-RO" sz="2400" dirty="0" smtClean="0">
                <a:latin typeface="Arial Narrow" panose="020B0606020202030204" pitchFamily="34" charset="0"/>
              </a:rPr>
              <a:t>4.Semnarea contractului de credit si a contractului de ipoteca .</a:t>
            </a:r>
          </a:p>
          <a:p>
            <a:endParaRPr lang="ro-RO" dirty="0"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19048" cy="6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7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86816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flipV="1">
            <a:off x="0" y="5686813"/>
            <a:ext cx="12192000" cy="1171185"/>
          </a:xfrm>
        </p:spPr>
        <p:txBody>
          <a:bodyPr/>
          <a:lstStyle/>
          <a:p>
            <a:endParaRPr lang="ro-RO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19048" cy="6952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5686811"/>
            <a:ext cx="12192000" cy="117118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Creditul Ipotecar              Smart Financial Line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023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16879</TotalTime>
  <Words>264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Wingdings</vt:lpstr>
      <vt:lpstr>Office Theme</vt:lpstr>
      <vt:lpstr>  </vt:lpstr>
      <vt:lpstr>Creditul ipotecar -Criterii de eligibilitate</vt:lpstr>
      <vt:lpstr>Creditul Ipotecar –Conditii de acordare </vt:lpstr>
      <vt:lpstr>Creditul Ipotecar -Etapele de acordare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HP450G7</dc:creator>
  <cp:lastModifiedBy>Windows User</cp:lastModifiedBy>
  <cp:revision>70</cp:revision>
  <dcterms:created xsi:type="dcterms:W3CDTF">2020-11-22T20:27:20Z</dcterms:created>
  <dcterms:modified xsi:type="dcterms:W3CDTF">2021-10-13T07:04:23Z</dcterms:modified>
</cp:coreProperties>
</file>